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645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521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941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931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13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1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755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651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219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11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587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3846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698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7981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11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898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86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BE470-0DBB-421B-BCCD-A9FC8976D5A5}" type="datetimeFigureOut">
              <a:rPr lang="ru-RU" smtClean="0"/>
              <a:t>14.10.2019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2E3ED-3116-4750-925C-0623D059D6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32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4447" y="659423"/>
            <a:ext cx="3851030" cy="2850539"/>
          </a:xfrm>
        </p:spPr>
        <p:txBody>
          <a:bodyPr>
            <a:normAutofit/>
          </a:bodyPr>
          <a:lstStyle/>
          <a:p>
            <a:r>
              <a:rPr lang="ru-RU" dirty="0" smtClean="0"/>
              <a:t>ГОРЯЩЕЕ СЕРДЦЕ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7823" y="334105"/>
            <a:ext cx="3575015" cy="531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4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4272">
            <a:off x="1538655" y="1259538"/>
            <a:ext cx="3876841" cy="531710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970" y="459439"/>
            <a:ext cx="3841296" cy="590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90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530" y="896814"/>
            <a:ext cx="8226669" cy="5961186"/>
          </a:xfrm>
        </p:spPr>
      </p:pic>
    </p:spTree>
    <p:extLst>
      <p:ext uri="{BB962C8B-B14F-4D97-AF65-F5344CB8AC3E}">
        <p14:creationId xmlns:p14="http://schemas.microsoft.com/office/powerpoint/2010/main" val="45550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208">
            <a:off x="6818537" y="503818"/>
            <a:ext cx="4870336" cy="5959655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3191" y="1406769"/>
            <a:ext cx="7238602" cy="545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04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6105">
            <a:off x="1192937" y="1695390"/>
            <a:ext cx="3405325" cy="4540434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4809" y="219511"/>
            <a:ext cx="4651130" cy="66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0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6053">
            <a:off x="2291300" y="1252625"/>
            <a:ext cx="2869785" cy="51018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783" y="237392"/>
            <a:ext cx="4128718" cy="699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2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5031"/>
            <a:ext cx="3147646" cy="504678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637" y="1164702"/>
            <a:ext cx="3805272" cy="54471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900" y="501161"/>
            <a:ext cx="4947204" cy="644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46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715"/>
            <a:ext cx="3967107" cy="58029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223" y="764373"/>
            <a:ext cx="4469854" cy="63682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192" y="193431"/>
            <a:ext cx="4575225" cy="6858000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593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3" y="1243832"/>
            <a:ext cx="3837257" cy="550006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642" y="425181"/>
            <a:ext cx="4444050" cy="631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57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5462" y="1918989"/>
            <a:ext cx="5710766" cy="39777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834" y="541713"/>
            <a:ext cx="4414635" cy="619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29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0751">
            <a:off x="2507549" y="733469"/>
            <a:ext cx="3678014" cy="622495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2414">
            <a:off x="7207684" y="233215"/>
            <a:ext cx="3717105" cy="663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3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125</TotalTime>
  <Words>2</Words>
  <Application>Microsoft Office PowerPoint</Application>
  <PresentationFormat>Широкоэкранный</PresentationFormat>
  <Paragraphs>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След самолета</vt:lpstr>
      <vt:lpstr>ГОРЯЩЕЕ СЕРДЦЕ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DNS</dc:creator>
  <cp:lastModifiedBy>DNS</cp:lastModifiedBy>
  <cp:revision>7</cp:revision>
  <dcterms:created xsi:type="dcterms:W3CDTF">2019-10-14T06:32:00Z</dcterms:created>
  <dcterms:modified xsi:type="dcterms:W3CDTF">2019-10-14T08:37:57Z</dcterms:modified>
</cp:coreProperties>
</file>